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10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58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68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4213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471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702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283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77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26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6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1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322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215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06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96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80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35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79934-CE89-4F23-BFFE-D559492AE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854C1-73B5-4166-A303-A864690F28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383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reetmap.org/" TargetMode="External"/><Relationship Id="rId7" Type="http://schemas.openxmlformats.org/officeDocument/2006/relationships/hyperlink" Target="https://github.com/AlexeyPechnikov/osmrouting" TargetMode="External"/><Relationship Id="rId2" Type="http://schemas.openxmlformats.org/officeDocument/2006/relationships/hyperlink" Target="https://data.mos.ru/opendata?sorting=byNameCatalog-ASC&amp;activeStatus=tru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hh.ru/metro/1" TargetMode="External"/><Relationship Id="rId5" Type="http://schemas.openxmlformats.org/officeDocument/2006/relationships/hyperlink" Target="https://habr.com/ru/companies/mostransproekt/articles/782256/" TargetMode="External"/><Relationship Id="rId4" Type="http://schemas.openxmlformats.org/officeDocument/2006/relationships/hyperlink" Target="https://&#1087;&#1088;&#1086;&#1073;&#1082;&#1080;-&#1086;&#1085;&#1083;&#1072;&#1081;&#1085;.&#1088;&#1092;/&#1080;&#1089;&#1089;&#1083;&#1077;&#1076;&#1086;&#1074;&#1072;&#1085;&#1080;&#1103;/&#1087;&#1088;&#1086;&#1073;&#1082;&#1080;-&#1074;-&#1084;&#1086;&#1089;&#1082;&#1074;&#1077;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BC1E4-A3DB-6F26-3F42-4642FB360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Прогноз нагрузки на дороги и метро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F69500-7FE5-98FE-E598-74DD22E35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000" dirty="0"/>
              <a:t>Авторы: Команда Timurchik288</a:t>
            </a:r>
            <a:br>
              <a:rPr lang="ru-RU" sz="2000" dirty="0"/>
            </a:br>
            <a:r>
              <a:rPr lang="ru-RU" sz="2000" dirty="0"/>
              <a:t>Макаров Илья Романович</a:t>
            </a:r>
            <a:br>
              <a:rPr lang="ru-RU" sz="2000" dirty="0"/>
            </a:br>
            <a:r>
              <a:rPr lang="ru-RU" sz="2000" dirty="0"/>
              <a:t>Григоренко Леонид Алексеевич</a:t>
            </a:r>
            <a:br>
              <a:rPr lang="ru-RU" sz="2000" dirty="0"/>
            </a:br>
            <a:r>
              <a:rPr lang="ru-RU" sz="2000" dirty="0"/>
              <a:t>Шкляев Владимир Алексеевич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A6B99-65B1-371C-F3B1-D95DE5288A87}"/>
              </a:ext>
            </a:extLst>
          </p:cNvPr>
          <p:cNvSpPr txBox="1"/>
          <p:nvPr/>
        </p:nvSpPr>
        <p:spPr>
          <a:xfrm>
            <a:off x="452232" y="6028764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Nuclear IT hack 2024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B2137B8-9782-C3CC-92C7-1F496004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94"/>
            <a:ext cx="12192000" cy="219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E634B7E-37EC-D9A4-7C73-1778196B1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223" y="2929673"/>
            <a:ext cx="2608729" cy="9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23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5B021-3A12-9966-61A2-6126C721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9873E-EE71-7129-C77B-DBAC77B3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0024"/>
            <a:ext cx="10515600" cy="4754469"/>
          </a:xfrm>
        </p:spPr>
        <p:txBody>
          <a:bodyPr>
            <a:normAutofit/>
          </a:bodyPr>
          <a:lstStyle/>
          <a:p>
            <a:r>
              <a:rPr lang="ru-RU" dirty="0">
                <a:hlinkClick r:id="rId2"/>
              </a:rPr>
              <a:t>База данных с пассажиропотоком в метро </a:t>
            </a:r>
            <a:endParaRPr lang="en-US" dirty="0"/>
          </a:p>
          <a:p>
            <a:r>
              <a:rPr lang="ru-RU" dirty="0">
                <a:hlinkClick r:id="rId3"/>
              </a:rPr>
              <a:t>Сама карта, база данных с дорогами</a:t>
            </a:r>
            <a:endParaRPr lang="ru-RU" dirty="0"/>
          </a:p>
          <a:p>
            <a:r>
              <a:rPr lang="ru-RU" dirty="0">
                <a:hlinkClick r:id="rId4"/>
              </a:rPr>
              <a:t>Информация о пробках в Москве</a:t>
            </a:r>
            <a:endParaRPr lang="en-US" dirty="0"/>
          </a:p>
          <a:p>
            <a:r>
              <a:rPr lang="ru-RU" dirty="0">
                <a:hlinkClick r:id="rId5"/>
              </a:rPr>
              <a:t>Статья с похожим кейсом</a:t>
            </a:r>
            <a:endParaRPr lang="ru-RU" dirty="0"/>
          </a:p>
          <a:p>
            <a:r>
              <a:rPr lang="ru-RU" dirty="0">
                <a:hlinkClick r:id="rId6"/>
              </a:rPr>
              <a:t>База данных метро от </a:t>
            </a:r>
            <a:r>
              <a:rPr lang="en-US" dirty="0">
                <a:hlinkClick r:id="rId6"/>
              </a:rPr>
              <a:t>hh.ru</a:t>
            </a:r>
            <a:endParaRPr lang="en-US" dirty="0"/>
          </a:p>
          <a:p>
            <a:r>
              <a:rPr lang="ru-RU" dirty="0">
                <a:hlinkClick r:id="rId7"/>
              </a:rPr>
              <a:t>Пример алгоритма рассчитывающего ближайшие дороги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265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5F1D8-F46D-65C0-EA15-681972F2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нашей команде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E3F29-0F59-869D-AD03-B714A2D5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2429433"/>
            <a:ext cx="10515600" cy="5396753"/>
          </a:xfrm>
        </p:spPr>
        <p:txBody>
          <a:bodyPr/>
          <a:lstStyle/>
          <a:p>
            <a:r>
              <a:rPr lang="ru-RU" dirty="0"/>
              <a:t>Макаров Илья Романович</a:t>
            </a:r>
          </a:p>
          <a:p>
            <a:pPr lvl="1"/>
            <a:r>
              <a:rPr lang="ru-RU" dirty="0"/>
              <a:t>1. </a:t>
            </a:r>
            <a:r>
              <a:rPr lang="en-US" dirty="0"/>
              <a:t>Backend </a:t>
            </a:r>
            <a:r>
              <a:rPr lang="ru-RU" dirty="0"/>
              <a:t>сайта </a:t>
            </a:r>
            <a:r>
              <a:rPr lang="en-US" dirty="0"/>
              <a:t>(node.js)</a:t>
            </a:r>
            <a:endParaRPr lang="ru-RU" dirty="0"/>
          </a:p>
          <a:p>
            <a:pPr lvl="1"/>
            <a:r>
              <a:rPr lang="ru-RU" dirty="0"/>
              <a:t>2.</a:t>
            </a:r>
            <a:r>
              <a:rPr lang="en-US" dirty="0"/>
              <a:t> frontend </a:t>
            </a:r>
            <a:r>
              <a:rPr lang="ru-RU" dirty="0"/>
              <a:t>сайта (</a:t>
            </a:r>
            <a:r>
              <a:rPr lang="en-US" dirty="0"/>
              <a:t>react)</a:t>
            </a:r>
            <a:endParaRPr lang="ru-RU" dirty="0"/>
          </a:p>
          <a:p>
            <a:r>
              <a:rPr lang="ru-RU" dirty="0"/>
              <a:t>Григоренко Леонид Алексеевич</a:t>
            </a:r>
          </a:p>
          <a:p>
            <a:pPr lvl="1"/>
            <a:r>
              <a:rPr lang="ru-RU" dirty="0"/>
              <a:t>1.</a:t>
            </a:r>
            <a:r>
              <a:rPr lang="en-US" dirty="0"/>
              <a:t> </a:t>
            </a:r>
            <a:r>
              <a:rPr lang="ru-RU" dirty="0"/>
              <a:t>Корректировал базу данных</a:t>
            </a:r>
          </a:p>
          <a:p>
            <a:pPr lvl="1"/>
            <a:r>
              <a:rPr lang="ru-RU" dirty="0"/>
              <a:t>2. Много чего сделал и удалил</a:t>
            </a:r>
          </a:p>
          <a:p>
            <a:r>
              <a:rPr lang="ru-RU" dirty="0"/>
              <a:t>Шкляев Владимир Алексеевич</a:t>
            </a:r>
          </a:p>
          <a:p>
            <a:pPr lvl="1"/>
            <a:r>
              <a:rPr lang="ru-RU" dirty="0"/>
              <a:t>1. Написал алгоритм вычисления загруженности.</a:t>
            </a:r>
          </a:p>
          <a:p>
            <a:pPr lvl="1"/>
            <a:r>
              <a:rPr lang="ru-RU" dirty="0"/>
              <a:t>2.</a:t>
            </a:r>
            <a:r>
              <a:rPr lang="en-US" dirty="0"/>
              <a:t> Python Flask </a:t>
            </a:r>
            <a:r>
              <a:rPr lang="ru-RU" dirty="0"/>
              <a:t>приложение </a:t>
            </a:r>
          </a:p>
        </p:txBody>
      </p:sp>
    </p:spTree>
    <p:extLst>
      <p:ext uri="{BB962C8B-B14F-4D97-AF65-F5344CB8AC3E}">
        <p14:creationId xmlns:p14="http://schemas.microsoft.com/office/powerpoint/2010/main" val="254104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6C81D-7D98-BE72-6E69-8E065004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92175D-2F3D-F85A-A460-C504CE7F6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 постройки новых жилых и коммерческих зданий, застройщик и городские службы должны понимать, насколько сильно это повлияет на загруженность автомобильных дорог и станций метро.</a:t>
            </a:r>
            <a:br>
              <a:rPr lang="ru-RU" dirty="0"/>
            </a:br>
            <a:r>
              <a:rPr lang="ru-RU" dirty="0"/>
              <a:t>Благодаря нашему сайту они смогут оценить будущую ситуацию и не допустить перегруженность транспорта.</a:t>
            </a:r>
          </a:p>
        </p:txBody>
      </p:sp>
    </p:spTree>
    <p:extLst>
      <p:ext uri="{BB962C8B-B14F-4D97-AF65-F5344CB8AC3E}">
        <p14:creationId xmlns:p14="http://schemas.microsoft.com/office/powerpoint/2010/main" val="272063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A9BD8-1765-0CF9-FCC0-577DF01C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Алгоритм вычисления нагруженности на дороги и метро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E6EFEE-B736-CA25-C4F3-A7023D81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Метро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Ближайшие станции берутся в приоритет (люди выбирают станции ближе к дому).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70% из трудоспособного населения пользуются метро.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Отдельно рассчитывается количество входов и выходов утром и вечером.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Зависит от удалённости от центра Москвы.</a:t>
            </a:r>
          </a:p>
          <a:p>
            <a:pPr>
              <a:lnSpc>
                <a:spcPct val="160000"/>
              </a:lnSpc>
            </a:pPr>
            <a:r>
              <a:rPr lang="ru-RU" dirty="0"/>
              <a:t>Автомобильные дороги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Учитывается удаленность от центра Москвы.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Пропускная способность берётся в зависимости от типа дороги.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Расчет ТС в час и количества баллов загруженности.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4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BA731-06BD-350A-B0C5-90B04EEA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  <a:r>
              <a:rPr lang="en-US" dirty="0"/>
              <a:t>: </a:t>
            </a:r>
            <a:r>
              <a:rPr lang="ru-RU" dirty="0"/>
              <a:t>Главная страница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094C88-1D6D-8F3E-97A6-45E42D2EC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380691" cy="359931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Заходя на сайт пользователь видит метки всех станций метро, элементы управления и поиск. При приближении появляются названия станций около их меток, которые становятся </a:t>
            </a:r>
            <a:r>
              <a:rPr lang="ru-RU" dirty="0" err="1"/>
              <a:t>кликабельными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E7EC84-7202-9532-A0DF-2C038B11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41" y="2336873"/>
            <a:ext cx="7620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B402C-A8C5-3A46-6313-7AA2E621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и элементы управления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F95DFD-157A-AB50-F8C6-5E6AF4CF7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85" y="2411506"/>
            <a:ext cx="4880884" cy="35874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1B42CE-3032-6F57-C40D-C19C2208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186" y="2160494"/>
            <a:ext cx="2601814" cy="4320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EDC43B-D525-380A-3E4A-44D8D5F02472}"/>
              </a:ext>
            </a:extLst>
          </p:cNvPr>
          <p:cNvSpPr txBox="1"/>
          <p:nvPr/>
        </p:nvSpPr>
        <p:spPr>
          <a:xfrm>
            <a:off x="4877499" y="2411506"/>
            <a:ext cx="45981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Пользователь может найти нужную станцию по ее названию в поиске</a:t>
            </a:r>
            <a:r>
              <a:rPr lang="en-US" dirty="0"/>
              <a:t>,</a:t>
            </a:r>
            <a:r>
              <a:rPr lang="ru-RU" dirty="0"/>
              <a:t> и при клике на нее карты переместится к ней.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элементах управления имеется 4 кнопки. Пока активная первая кнопка пользователь может только перемещаться по карте. Если нажать на вторую, то можно будет выбрать метку, где поставить объект. При нажатии на третью пользователь попадет в режим выбора области ЖК.</a:t>
            </a:r>
            <a:br>
              <a:rPr lang="ru-RU" dirty="0"/>
            </a:br>
            <a:r>
              <a:rPr lang="ru-RU" dirty="0"/>
              <a:t>Четвертая – очищает метки</a:t>
            </a:r>
          </a:p>
        </p:txBody>
      </p:sp>
    </p:spTree>
    <p:extLst>
      <p:ext uri="{BB962C8B-B14F-4D97-AF65-F5344CB8AC3E}">
        <p14:creationId xmlns:p14="http://schemas.microsoft.com/office/powerpoint/2010/main" val="226159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03753-F31B-4FBE-DEFB-DE7AB64E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области и ввод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790D90-CBBE-0D7A-4F27-E41DE77C4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788149" cy="3599316"/>
          </a:xfrm>
        </p:spPr>
        <p:txBody>
          <a:bodyPr/>
          <a:lstStyle/>
          <a:p>
            <a:r>
              <a:rPr lang="ru-RU" dirty="0"/>
              <a:t>При выборе режима выделения области пользователь ставит несколько меток, заполняя </a:t>
            </a:r>
            <a:r>
              <a:rPr lang="ru-RU" dirty="0" err="1"/>
              <a:t>площать</a:t>
            </a:r>
            <a:r>
              <a:rPr lang="ru-RU" dirty="0"/>
              <a:t> между ними</a:t>
            </a:r>
          </a:p>
          <a:p>
            <a:r>
              <a:rPr lang="ru-RU" dirty="0"/>
              <a:t>Справа от карты появляется окно ввода информации об объекте. Жилая площадь, коммерческая площадь, а также уровень помещений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074FEF-6A97-9410-7DFD-085890A9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29" y="2336873"/>
            <a:ext cx="6535271" cy="36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B21DC-83D0-ED35-D60D-5C665F2C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станциях метро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308EC7-484F-6F75-F394-640042FA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906" y="2336873"/>
            <a:ext cx="5289176" cy="359931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 клике на метку станции метрополитена можно получить информацию по ней.</a:t>
            </a:r>
            <a:br>
              <a:rPr lang="ru-RU" dirty="0"/>
            </a:br>
            <a:r>
              <a:rPr lang="ru-RU" dirty="0"/>
              <a:t>Такую, как линию, вход и выход людей в утренний и вечерний час пик</a:t>
            </a:r>
          </a:p>
          <a:p>
            <a:pPr marL="0" indent="0">
              <a:buNone/>
            </a:pPr>
            <a:r>
              <a:rPr lang="ru-RU" dirty="0"/>
              <a:t>Также можно посмотреть информацию и о дорогах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460892-006C-C1B4-B4AD-EF2B4021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235"/>
          <a:stretch/>
        </p:blipFill>
        <p:spPr>
          <a:xfrm>
            <a:off x="680321" y="2336873"/>
            <a:ext cx="5468471" cy="3848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12DE39-133A-AEA6-D56D-C3B59D9ED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00" t="20676" r="42588" b="41214"/>
          <a:stretch/>
        </p:blipFill>
        <p:spPr>
          <a:xfrm>
            <a:off x="7682752" y="5226519"/>
            <a:ext cx="2393576" cy="14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60039-7F50-2E88-B941-268AEBDB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Technology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BE6480-CBD0-8867-7AC3-CB80B46FF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/>
              <a:t>React JS</a:t>
            </a:r>
          </a:p>
          <a:p>
            <a:r>
              <a:rPr lang="en-US" sz="1800" dirty="0"/>
              <a:t>PSQL</a:t>
            </a:r>
          </a:p>
          <a:p>
            <a:r>
              <a:rPr lang="en-US" sz="1800" dirty="0"/>
              <a:t>Open Street Map</a:t>
            </a:r>
            <a:endParaRPr lang="ru-RU" sz="1800" dirty="0"/>
          </a:p>
          <a:p>
            <a:r>
              <a:rPr lang="en-US" sz="1800" dirty="0"/>
              <a:t>Render</a:t>
            </a:r>
          </a:p>
          <a:p>
            <a:r>
              <a:rPr lang="en-US" sz="1800" dirty="0"/>
              <a:t>Node.js</a:t>
            </a:r>
          </a:p>
          <a:p>
            <a:r>
              <a:rPr lang="en-US" sz="1800" dirty="0"/>
              <a:t>Express.js</a:t>
            </a:r>
          </a:p>
          <a:p>
            <a:r>
              <a:rPr lang="en-US" sz="1800" dirty="0" err="1"/>
              <a:t>JavaScrypt</a:t>
            </a:r>
            <a:endParaRPr lang="en-US" sz="1800" dirty="0"/>
          </a:p>
          <a:p>
            <a:r>
              <a:rPr lang="en-US" sz="1800" dirty="0"/>
              <a:t>Python 3.x</a:t>
            </a:r>
          </a:p>
          <a:p>
            <a:r>
              <a:rPr lang="en-US" sz="1800" dirty="0" err="1"/>
              <a:t>GeoPandas</a:t>
            </a:r>
            <a:endParaRPr lang="en-US" sz="1800" dirty="0"/>
          </a:p>
          <a:p>
            <a:r>
              <a:rPr lang="en-US" sz="1800" dirty="0"/>
              <a:t>Flask</a:t>
            </a:r>
          </a:p>
          <a:p>
            <a:r>
              <a:rPr lang="en-US" sz="1800" dirty="0" err="1"/>
              <a:t>Qunicorn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527151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337</TotalTime>
  <Words>440</Words>
  <Application>Microsoft Office PowerPoint</Application>
  <PresentationFormat>Широкоэкранный</PresentationFormat>
  <Paragraphs>55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Берлин</vt:lpstr>
      <vt:lpstr>Прогноз нагрузки на дороги и метро</vt:lpstr>
      <vt:lpstr>О нашей команде:</vt:lpstr>
      <vt:lpstr>Проблематика</vt:lpstr>
      <vt:lpstr>Алгоритм вычисления нагруженности на дороги и метро</vt:lpstr>
      <vt:lpstr>Результат: Главная страница</vt:lpstr>
      <vt:lpstr>Поиск и элементы управления</vt:lpstr>
      <vt:lpstr>Выбор области и ввод информации</vt:lpstr>
      <vt:lpstr>Информация о станциях метро</vt:lpstr>
      <vt:lpstr>Stack Technology</vt:lpstr>
      <vt:lpstr>Источники информации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Леонид Григоренко</dc:creator>
  <cp:lastModifiedBy>Леонид Григоренко</cp:lastModifiedBy>
  <cp:revision>8</cp:revision>
  <dcterms:created xsi:type="dcterms:W3CDTF">2024-10-01T15:51:39Z</dcterms:created>
  <dcterms:modified xsi:type="dcterms:W3CDTF">2024-10-02T19:55:30Z</dcterms:modified>
</cp:coreProperties>
</file>